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  <p:sldMasterId id="2147483708" r:id="rId2"/>
  </p:sldMasterIdLst>
  <p:notesMasterIdLst>
    <p:notesMasterId r:id="rId6"/>
  </p:notesMasterIdLst>
  <p:sldIdLst>
    <p:sldId id="257" r:id="rId3"/>
    <p:sldId id="256" r:id="rId4"/>
    <p:sldId id="258" r:id="rId5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00FF"/>
    <a:srgbClr val="00FF00"/>
    <a:srgbClr val="1BE375"/>
    <a:srgbClr val="61F2F9"/>
    <a:srgbClr val="3F64A8"/>
    <a:srgbClr val="CC0000"/>
    <a:srgbClr val="EA00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24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92C428-80D1-41BC-9FB4-F823A44B5E3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AAD3A7EF-857E-406F-BAC9-D41771D5CC71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94EFFFCA-8069-47AA-AC57-0F86611FBD3D}" type="parTrans" cxnId="{49F105C1-FA0A-4BB2-8AF5-D0D4C9B4FCF2}">
      <dgm:prSet/>
      <dgm:spPr/>
      <dgm:t>
        <a:bodyPr/>
        <a:lstStyle/>
        <a:p>
          <a:endParaRPr kumimoji="1" lang="ja-JP" altLang="en-US"/>
        </a:p>
      </dgm:t>
    </dgm:pt>
    <dgm:pt modelId="{ABC4C228-CCE7-4BC7-AC10-3D2169DF40C8}" type="sibTrans" cxnId="{49F105C1-FA0A-4BB2-8AF5-D0D4C9B4FCF2}">
      <dgm:prSet/>
      <dgm:spPr/>
      <dgm:t>
        <a:bodyPr/>
        <a:lstStyle/>
        <a:p>
          <a:endParaRPr kumimoji="1" lang="ja-JP" altLang="en-US"/>
        </a:p>
      </dgm:t>
    </dgm:pt>
    <dgm:pt modelId="{4669CCF5-C80F-45F0-8C75-8F24F9730F50}">
      <dgm:prSet phldrT="[テキスト]" custT="1"/>
      <dgm:spPr/>
      <dgm:t>
        <a:bodyPr/>
        <a:lstStyle/>
        <a:p>
          <a:r>
            <a:rPr kumimoji="1" lang="en-US" altLang="ja-JP" sz="2800" dirty="0" smtClean="0"/>
            <a:t>TAKISAWA</a:t>
          </a:r>
          <a:r>
            <a:rPr kumimoji="1" lang="ja-JP" altLang="en-US" sz="2800" dirty="0" smtClean="0"/>
            <a:t> </a:t>
          </a:r>
          <a:r>
            <a:rPr kumimoji="1" lang="en-US" altLang="ja-JP" sz="2800" dirty="0" smtClean="0"/>
            <a:t>TCC-1100</a:t>
          </a:r>
          <a:r>
            <a:rPr kumimoji="1" lang="ja-JP" altLang="en-US" sz="2800" dirty="0" smtClean="0"/>
            <a:t> </a:t>
          </a:r>
          <a:r>
            <a:rPr kumimoji="1" lang="en-US" altLang="ja-JP" sz="2800" dirty="0" smtClean="0"/>
            <a:t>6in</a:t>
          </a:r>
        </a:p>
        <a:p>
          <a:r>
            <a:rPr kumimoji="1" lang="en-US" altLang="ja-JP" sz="2000" dirty="0" smtClean="0"/>
            <a:t>【</a:t>
          </a:r>
          <a:r>
            <a:rPr kumimoji="1" lang="ja-JP" altLang="en-US" sz="2000" dirty="0" smtClean="0"/>
            <a:t>機械仕様</a:t>
          </a:r>
          <a:r>
            <a:rPr kumimoji="1" lang="en-US" altLang="ja-JP" sz="2000" dirty="0" smtClean="0"/>
            <a:t>】</a:t>
          </a:r>
        </a:p>
        <a:p>
          <a:r>
            <a:rPr kumimoji="1" lang="en-US" altLang="ja-JP" sz="1800" dirty="0" smtClean="0"/>
            <a:t>12</a:t>
          </a:r>
          <a:r>
            <a:rPr kumimoji="1" lang="ja-JP" altLang="en-US" sz="1800" dirty="0" smtClean="0"/>
            <a:t>角タレット</a:t>
          </a:r>
          <a:endParaRPr kumimoji="1" lang="en-US" altLang="ja-JP" sz="1800" dirty="0" smtClean="0"/>
        </a:p>
        <a:p>
          <a:r>
            <a:rPr kumimoji="1" lang="en-US" altLang="ja-JP" sz="1800" dirty="0" smtClean="0"/>
            <a:t>6</a:t>
          </a:r>
          <a:r>
            <a:rPr kumimoji="1" lang="ja-JP" altLang="en-US" sz="1800" dirty="0" smtClean="0"/>
            <a:t>インチチャック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最大加工径：</a:t>
          </a:r>
          <a:r>
            <a:rPr kumimoji="1" lang="en-US" altLang="ja-JP" sz="1800" dirty="0" smtClean="0"/>
            <a:t>φ170</a:t>
          </a:r>
        </a:p>
        <a:p>
          <a:r>
            <a:rPr kumimoji="1" lang="ja-JP" altLang="en-US" sz="1800" dirty="0" smtClean="0"/>
            <a:t>加工長さ：</a:t>
          </a:r>
          <a:r>
            <a:rPr kumimoji="1" lang="en-US" altLang="ja-JP" sz="1800" dirty="0" smtClean="0"/>
            <a:t>171</a:t>
          </a:r>
          <a:r>
            <a:rPr kumimoji="1" lang="ja-JP" altLang="en-US" sz="1800" dirty="0" smtClean="0"/>
            <a:t>㎜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棒材</a:t>
          </a:r>
          <a:r>
            <a:rPr kumimoji="1" lang="en-US" altLang="ja-JP" sz="1800" dirty="0" smtClean="0"/>
            <a:t>MAX</a:t>
          </a:r>
          <a:r>
            <a:rPr kumimoji="1" lang="ja-JP" altLang="en-US" sz="1800" dirty="0" smtClean="0"/>
            <a:t>：</a:t>
          </a:r>
          <a:r>
            <a:rPr kumimoji="1" lang="en-US" altLang="ja-JP" sz="1800" dirty="0" smtClean="0"/>
            <a:t>φ42</a:t>
          </a:r>
        </a:p>
        <a:p>
          <a:r>
            <a:rPr kumimoji="1" lang="ja-JP" altLang="en-US" sz="1800" dirty="0" smtClean="0"/>
            <a:t>主軸回転速度：</a:t>
          </a:r>
          <a:r>
            <a:rPr kumimoji="1" lang="en-US" altLang="ja-JP" sz="1800" dirty="0" smtClean="0"/>
            <a:t>6000rpm</a:t>
          </a:r>
        </a:p>
        <a:p>
          <a:r>
            <a:rPr kumimoji="1" lang="ja-JP" altLang="en-US" sz="1800" dirty="0" smtClean="0"/>
            <a:t>テールストック付き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ミーリング機能なし</a:t>
          </a:r>
          <a:endParaRPr kumimoji="1" lang="en-US" altLang="ja-JP" sz="1800" dirty="0" smtClean="0"/>
        </a:p>
        <a:p>
          <a:endParaRPr kumimoji="1" lang="ja-JP" altLang="en-US" sz="1800" dirty="0"/>
        </a:p>
      </dgm:t>
    </dgm:pt>
    <dgm:pt modelId="{96921A30-3636-4462-A61B-FC095324B09E}" type="parTrans" cxnId="{A191C729-D889-4B69-A53C-CB0C1B67CFFF}">
      <dgm:prSet/>
      <dgm:spPr/>
      <dgm:t>
        <a:bodyPr/>
        <a:lstStyle/>
        <a:p>
          <a:endParaRPr kumimoji="1" lang="ja-JP" altLang="en-US"/>
        </a:p>
      </dgm:t>
    </dgm:pt>
    <dgm:pt modelId="{35F7CE62-64A8-4CFF-A95D-7BF3B21A4CDF}" type="sibTrans" cxnId="{A191C729-D889-4B69-A53C-CB0C1B67CFFF}">
      <dgm:prSet/>
      <dgm:spPr/>
      <dgm:t>
        <a:bodyPr/>
        <a:lstStyle/>
        <a:p>
          <a:endParaRPr kumimoji="1" lang="ja-JP" altLang="en-US"/>
        </a:p>
      </dgm:t>
    </dgm:pt>
    <dgm:pt modelId="{47FA7756-5E59-4B27-AB5A-B06A87EC50E4}" type="pres">
      <dgm:prSet presAssocID="{7492C428-80D1-41BC-9FB4-F823A44B5E3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81DC9501-D3E3-49A7-841A-942AE183B4BC}" type="pres">
      <dgm:prSet presAssocID="{AAD3A7EF-857E-406F-BAC9-D41771D5CC71}" presName="thickLine" presStyleLbl="alignNode1" presStyleIdx="0" presStyleCnt="1"/>
      <dgm:spPr/>
    </dgm:pt>
    <dgm:pt modelId="{77173B4A-92DA-419A-B105-3422CCF258FD}" type="pres">
      <dgm:prSet presAssocID="{AAD3A7EF-857E-406F-BAC9-D41771D5CC71}" presName="horz1" presStyleCnt="0"/>
      <dgm:spPr/>
    </dgm:pt>
    <dgm:pt modelId="{741EE6DC-FFDD-4776-AC69-86C080593C56}" type="pres">
      <dgm:prSet presAssocID="{AAD3A7EF-857E-406F-BAC9-D41771D5CC71}" presName="tx1" presStyleLbl="revTx" presStyleIdx="0" presStyleCnt="2" custFlipHor="1" custScaleX="16357"/>
      <dgm:spPr/>
      <dgm:t>
        <a:bodyPr/>
        <a:lstStyle/>
        <a:p>
          <a:endParaRPr kumimoji="1" lang="ja-JP" altLang="en-US"/>
        </a:p>
      </dgm:t>
    </dgm:pt>
    <dgm:pt modelId="{81A7302C-186D-419E-8730-D29AF45036D1}" type="pres">
      <dgm:prSet presAssocID="{AAD3A7EF-857E-406F-BAC9-D41771D5CC71}" presName="vert1" presStyleCnt="0"/>
      <dgm:spPr/>
    </dgm:pt>
    <dgm:pt modelId="{45077FC6-4EDA-4AD9-9D81-1F71D2DA7AB7}" type="pres">
      <dgm:prSet presAssocID="{4669CCF5-C80F-45F0-8C75-8F24F9730F50}" presName="vertSpace2a" presStyleCnt="0"/>
      <dgm:spPr/>
    </dgm:pt>
    <dgm:pt modelId="{152C1C95-75E6-441E-B2DD-E6D113FB28D2}" type="pres">
      <dgm:prSet presAssocID="{4669CCF5-C80F-45F0-8C75-8F24F9730F50}" presName="horz2" presStyleCnt="0"/>
      <dgm:spPr/>
    </dgm:pt>
    <dgm:pt modelId="{725CC68B-83F3-4F23-A591-647914537932}" type="pres">
      <dgm:prSet presAssocID="{4669CCF5-C80F-45F0-8C75-8F24F9730F50}" presName="horzSpace2" presStyleCnt="0"/>
      <dgm:spPr/>
    </dgm:pt>
    <dgm:pt modelId="{CF262C8B-940F-4B0F-8675-B3F549C95BC0}" type="pres">
      <dgm:prSet presAssocID="{4669CCF5-C80F-45F0-8C75-8F24F9730F50}" presName="tx2" presStyleLbl="revTx" presStyleIdx="1" presStyleCnt="2" custScaleX="133517" custScaleY="320000" custLinFactNeighborX="-3594" custLinFactNeighborY="206"/>
      <dgm:spPr/>
      <dgm:t>
        <a:bodyPr/>
        <a:lstStyle/>
        <a:p>
          <a:endParaRPr kumimoji="1" lang="ja-JP" altLang="en-US"/>
        </a:p>
      </dgm:t>
    </dgm:pt>
    <dgm:pt modelId="{159C97A7-E7C7-4B23-A265-58CA79998E75}" type="pres">
      <dgm:prSet presAssocID="{4669CCF5-C80F-45F0-8C75-8F24F9730F50}" presName="vert2" presStyleCnt="0"/>
      <dgm:spPr/>
    </dgm:pt>
    <dgm:pt modelId="{17D3BAAC-48B6-44DB-A459-2A2C19436216}" type="pres">
      <dgm:prSet presAssocID="{4669CCF5-C80F-45F0-8C75-8F24F9730F50}" presName="thinLine2b" presStyleLbl="callout" presStyleIdx="0" presStyleCnt="1"/>
      <dgm:spPr/>
    </dgm:pt>
    <dgm:pt modelId="{DF2E3D11-C649-42D7-BCEA-8B90F2310962}" type="pres">
      <dgm:prSet presAssocID="{4669CCF5-C80F-45F0-8C75-8F24F9730F50}" presName="vertSpace2b" presStyleCnt="0"/>
      <dgm:spPr/>
    </dgm:pt>
  </dgm:ptLst>
  <dgm:cxnLst>
    <dgm:cxn modelId="{49F105C1-FA0A-4BB2-8AF5-D0D4C9B4FCF2}" srcId="{7492C428-80D1-41BC-9FB4-F823A44B5E31}" destId="{AAD3A7EF-857E-406F-BAC9-D41771D5CC71}" srcOrd="0" destOrd="0" parTransId="{94EFFFCA-8069-47AA-AC57-0F86611FBD3D}" sibTransId="{ABC4C228-CCE7-4BC7-AC10-3D2169DF40C8}"/>
    <dgm:cxn modelId="{A191C729-D889-4B69-A53C-CB0C1B67CFFF}" srcId="{AAD3A7EF-857E-406F-BAC9-D41771D5CC71}" destId="{4669CCF5-C80F-45F0-8C75-8F24F9730F50}" srcOrd="0" destOrd="0" parTransId="{96921A30-3636-4462-A61B-FC095324B09E}" sibTransId="{35F7CE62-64A8-4CFF-A95D-7BF3B21A4CDF}"/>
    <dgm:cxn modelId="{282A75E7-777F-4D32-9540-1BB451D2AA05}" type="presOf" srcId="{4669CCF5-C80F-45F0-8C75-8F24F9730F50}" destId="{CF262C8B-940F-4B0F-8675-B3F549C95BC0}" srcOrd="0" destOrd="0" presId="urn:microsoft.com/office/officeart/2008/layout/LinedList"/>
    <dgm:cxn modelId="{D8EB20E2-D35E-426A-AD63-972F440CE6DC}" type="presOf" srcId="{AAD3A7EF-857E-406F-BAC9-D41771D5CC71}" destId="{741EE6DC-FFDD-4776-AC69-86C080593C56}" srcOrd="0" destOrd="0" presId="urn:microsoft.com/office/officeart/2008/layout/LinedList"/>
    <dgm:cxn modelId="{8C0D7041-57AD-40F5-A711-6F15BDD926E2}" type="presOf" srcId="{7492C428-80D1-41BC-9FB4-F823A44B5E31}" destId="{47FA7756-5E59-4B27-AB5A-B06A87EC50E4}" srcOrd="0" destOrd="0" presId="urn:microsoft.com/office/officeart/2008/layout/LinedList"/>
    <dgm:cxn modelId="{FB48ED77-9EE7-46F9-9373-F8D2862ADD9D}" type="presParOf" srcId="{47FA7756-5E59-4B27-AB5A-B06A87EC50E4}" destId="{81DC9501-D3E3-49A7-841A-942AE183B4BC}" srcOrd="0" destOrd="0" presId="urn:microsoft.com/office/officeart/2008/layout/LinedList"/>
    <dgm:cxn modelId="{9E572BF8-BFF2-404D-8AF3-1A0F4FB6DA57}" type="presParOf" srcId="{47FA7756-5E59-4B27-AB5A-B06A87EC50E4}" destId="{77173B4A-92DA-419A-B105-3422CCF258FD}" srcOrd="1" destOrd="0" presId="urn:microsoft.com/office/officeart/2008/layout/LinedList"/>
    <dgm:cxn modelId="{C2FC551A-EBEF-408C-9040-75EB0B1C0EC5}" type="presParOf" srcId="{77173B4A-92DA-419A-B105-3422CCF258FD}" destId="{741EE6DC-FFDD-4776-AC69-86C080593C56}" srcOrd="0" destOrd="0" presId="urn:microsoft.com/office/officeart/2008/layout/LinedList"/>
    <dgm:cxn modelId="{77DD4F7B-9A24-4F9D-ACC9-E0F0C6EE04B9}" type="presParOf" srcId="{77173B4A-92DA-419A-B105-3422CCF258FD}" destId="{81A7302C-186D-419E-8730-D29AF45036D1}" srcOrd="1" destOrd="0" presId="urn:microsoft.com/office/officeart/2008/layout/LinedList"/>
    <dgm:cxn modelId="{5C05EE8E-A896-445C-A732-030A18D759B2}" type="presParOf" srcId="{81A7302C-186D-419E-8730-D29AF45036D1}" destId="{45077FC6-4EDA-4AD9-9D81-1F71D2DA7AB7}" srcOrd="0" destOrd="0" presId="urn:microsoft.com/office/officeart/2008/layout/LinedList"/>
    <dgm:cxn modelId="{54464689-B0D6-4700-B376-D9DFA14AA044}" type="presParOf" srcId="{81A7302C-186D-419E-8730-D29AF45036D1}" destId="{152C1C95-75E6-441E-B2DD-E6D113FB28D2}" srcOrd="1" destOrd="0" presId="urn:microsoft.com/office/officeart/2008/layout/LinedList"/>
    <dgm:cxn modelId="{3980D2FE-3929-43FC-9FA6-DD187719B126}" type="presParOf" srcId="{152C1C95-75E6-441E-B2DD-E6D113FB28D2}" destId="{725CC68B-83F3-4F23-A591-647914537932}" srcOrd="0" destOrd="0" presId="urn:microsoft.com/office/officeart/2008/layout/LinedList"/>
    <dgm:cxn modelId="{08F42DC3-4A2E-4EC7-8F99-C74CB402D7D1}" type="presParOf" srcId="{152C1C95-75E6-441E-B2DD-E6D113FB28D2}" destId="{CF262C8B-940F-4B0F-8675-B3F549C95BC0}" srcOrd="1" destOrd="0" presId="urn:microsoft.com/office/officeart/2008/layout/LinedList"/>
    <dgm:cxn modelId="{467D5C2D-DD0F-470B-982E-60CDC40B2760}" type="presParOf" srcId="{152C1C95-75E6-441E-B2DD-E6D113FB28D2}" destId="{159C97A7-E7C7-4B23-A265-58CA79998E75}" srcOrd="2" destOrd="0" presId="urn:microsoft.com/office/officeart/2008/layout/LinedList"/>
    <dgm:cxn modelId="{13D93551-5278-470E-88D3-D26928F4331F}" type="presParOf" srcId="{81A7302C-186D-419E-8730-D29AF45036D1}" destId="{17D3BAAC-48B6-44DB-A459-2A2C19436216}" srcOrd="2" destOrd="0" presId="urn:microsoft.com/office/officeart/2008/layout/LinedList"/>
    <dgm:cxn modelId="{9039B3EB-8E18-4D32-A448-B0637866FA0F}" type="presParOf" srcId="{81A7302C-186D-419E-8730-D29AF45036D1}" destId="{DF2E3D11-C649-42D7-BCEA-8B90F2310962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C9501-D3E3-49A7-841A-942AE183B4BC}">
      <dsp:nvSpPr>
        <dsp:cNvPr id="0" name=""/>
        <dsp:cNvSpPr/>
      </dsp:nvSpPr>
      <dsp:spPr>
        <a:xfrm>
          <a:off x="0" y="2001"/>
          <a:ext cx="401054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EE6DC-FFDD-4776-AC69-86C080593C56}">
      <dsp:nvSpPr>
        <dsp:cNvPr id="0" name=""/>
        <dsp:cNvSpPr/>
      </dsp:nvSpPr>
      <dsp:spPr>
        <a:xfrm flipH="1">
          <a:off x="0" y="2001"/>
          <a:ext cx="119669" cy="4096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 dirty="0"/>
        </a:p>
      </dsp:txBody>
      <dsp:txXfrm>
        <a:off x="0" y="2001"/>
        <a:ext cx="119669" cy="4096056"/>
      </dsp:txXfrm>
    </dsp:sp>
    <dsp:sp modelId="{CF262C8B-940F-4B0F-8675-B3F549C95BC0}">
      <dsp:nvSpPr>
        <dsp:cNvPr id="0" name=""/>
        <dsp:cNvSpPr/>
      </dsp:nvSpPr>
      <dsp:spPr>
        <a:xfrm>
          <a:off x="71336" y="66557"/>
          <a:ext cx="3834036" cy="3968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800" kern="1200" dirty="0" smtClean="0"/>
            <a:t>TAKISAWA</a:t>
          </a:r>
          <a:r>
            <a:rPr kumimoji="1" lang="ja-JP" altLang="en-US" sz="2800" kern="1200" dirty="0" smtClean="0"/>
            <a:t> </a:t>
          </a:r>
          <a:r>
            <a:rPr kumimoji="1" lang="en-US" altLang="ja-JP" sz="2800" kern="1200" dirty="0" smtClean="0"/>
            <a:t>TCC-1100</a:t>
          </a:r>
          <a:r>
            <a:rPr kumimoji="1" lang="ja-JP" altLang="en-US" sz="2800" kern="1200" dirty="0" smtClean="0"/>
            <a:t> </a:t>
          </a:r>
          <a:r>
            <a:rPr kumimoji="1" lang="en-US" altLang="ja-JP" sz="2800" kern="1200" dirty="0" smtClean="0"/>
            <a:t>6in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000" kern="1200" dirty="0" smtClean="0"/>
            <a:t>【</a:t>
          </a:r>
          <a:r>
            <a:rPr kumimoji="1" lang="ja-JP" altLang="en-US" sz="2000" kern="1200" dirty="0" smtClean="0"/>
            <a:t>機械仕様</a:t>
          </a:r>
          <a:r>
            <a:rPr kumimoji="1" lang="en-US" altLang="ja-JP" sz="2000" kern="1200" dirty="0" smtClean="0"/>
            <a:t>】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800" kern="1200" dirty="0" smtClean="0"/>
            <a:t>12</a:t>
          </a:r>
          <a:r>
            <a:rPr kumimoji="1" lang="ja-JP" altLang="en-US" sz="1800" kern="1200" dirty="0" smtClean="0"/>
            <a:t>角タレット</a:t>
          </a:r>
          <a:endParaRPr kumimoji="1" lang="en-US" altLang="ja-JP" sz="1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800" kern="1200" dirty="0" smtClean="0"/>
            <a:t>6</a:t>
          </a:r>
          <a:r>
            <a:rPr kumimoji="1" lang="ja-JP" altLang="en-US" sz="1800" kern="1200" dirty="0" smtClean="0"/>
            <a:t>インチチャック</a:t>
          </a:r>
          <a:endParaRPr kumimoji="1" lang="en-US" altLang="ja-JP" sz="1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最大加工径：</a:t>
          </a:r>
          <a:r>
            <a:rPr kumimoji="1" lang="en-US" altLang="ja-JP" sz="1800" kern="1200" dirty="0" smtClean="0"/>
            <a:t>φ170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加工長さ：</a:t>
          </a:r>
          <a:r>
            <a:rPr kumimoji="1" lang="en-US" altLang="ja-JP" sz="1800" kern="1200" dirty="0" smtClean="0"/>
            <a:t>171</a:t>
          </a:r>
          <a:r>
            <a:rPr kumimoji="1" lang="ja-JP" altLang="en-US" sz="1800" kern="1200" dirty="0" smtClean="0"/>
            <a:t>㎜</a:t>
          </a:r>
          <a:endParaRPr kumimoji="1" lang="en-US" altLang="ja-JP" sz="1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棒材</a:t>
          </a:r>
          <a:r>
            <a:rPr kumimoji="1" lang="en-US" altLang="ja-JP" sz="1800" kern="1200" dirty="0" smtClean="0"/>
            <a:t>MAX</a:t>
          </a:r>
          <a:r>
            <a:rPr kumimoji="1" lang="ja-JP" altLang="en-US" sz="1800" kern="1200" dirty="0" smtClean="0"/>
            <a:t>：</a:t>
          </a:r>
          <a:r>
            <a:rPr kumimoji="1" lang="en-US" altLang="ja-JP" sz="1800" kern="1200" dirty="0" smtClean="0"/>
            <a:t>φ42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主軸回転速度：</a:t>
          </a:r>
          <a:r>
            <a:rPr kumimoji="1" lang="en-US" altLang="ja-JP" sz="1800" kern="1200" dirty="0" smtClean="0"/>
            <a:t>6000rpm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テールストック付き</a:t>
          </a:r>
          <a:endParaRPr kumimoji="1" lang="en-US" altLang="ja-JP" sz="1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ミーリング機能なし</a:t>
          </a:r>
          <a:endParaRPr kumimoji="1" lang="en-US" altLang="ja-JP" sz="1800" kern="1200" dirty="0" smtClean="0"/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800" kern="1200" dirty="0"/>
        </a:p>
      </dsp:txBody>
      <dsp:txXfrm>
        <a:off x="71336" y="66557"/>
        <a:ext cx="3834036" cy="3968054"/>
      </dsp:txXfrm>
    </dsp:sp>
    <dsp:sp modelId="{17D3BAAC-48B6-44DB-A459-2A2C19436216}">
      <dsp:nvSpPr>
        <dsp:cNvPr id="0" name=""/>
        <dsp:cNvSpPr/>
      </dsp:nvSpPr>
      <dsp:spPr>
        <a:xfrm>
          <a:off x="119669" y="4032057"/>
          <a:ext cx="292644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356" cy="493947"/>
          </a:xfrm>
          <a:prstGeom prst="rect">
            <a:avLst/>
          </a:prstGeom>
        </p:spPr>
        <p:txBody>
          <a:bodyPr vert="horz" lIns="90791" tIns="45395" rIns="90791" bIns="453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834" y="0"/>
            <a:ext cx="2919356" cy="493947"/>
          </a:xfrm>
          <a:prstGeom prst="rect">
            <a:avLst/>
          </a:prstGeom>
        </p:spPr>
        <p:txBody>
          <a:bodyPr vert="horz" lIns="90791" tIns="45395" rIns="90791" bIns="45395" rtlCol="0"/>
          <a:lstStyle>
            <a:lvl1pPr algn="r">
              <a:defRPr sz="1200"/>
            </a:lvl1pPr>
          </a:lstStyle>
          <a:p>
            <a:fld id="{A9578274-2BFB-4157-A09A-4F0EC245DCAF}" type="datetimeFigureOut">
              <a:rPr kumimoji="1" lang="ja-JP" altLang="en-US" smtClean="0"/>
              <a:t>2018/10/3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3488"/>
            <a:ext cx="23733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91" tIns="45395" rIns="90791" bIns="453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519"/>
            <a:ext cx="5388610" cy="3885295"/>
          </a:xfrm>
          <a:prstGeom prst="rect">
            <a:avLst/>
          </a:prstGeom>
        </p:spPr>
        <p:txBody>
          <a:bodyPr vert="horz" lIns="90791" tIns="45395" rIns="90791" bIns="4539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367"/>
            <a:ext cx="2919356" cy="493946"/>
          </a:xfrm>
          <a:prstGeom prst="rect">
            <a:avLst/>
          </a:prstGeom>
        </p:spPr>
        <p:txBody>
          <a:bodyPr vert="horz" lIns="90791" tIns="45395" rIns="90791" bIns="453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834" y="9372367"/>
            <a:ext cx="2919356" cy="493946"/>
          </a:xfrm>
          <a:prstGeom prst="rect">
            <a:avLst/>
          </a:prstGeom>
        </p:spPr>
        <p:txBody>
          <a:bodyPr vert="horz" lIns="90791" tIns="45395" rIns="90791" bIns="45395" rtlCol="0" anchor="b"/>
          <a:lstStyle>
            <a:lvl1pPr algn="r">
              <a:defRPr sz="1200"/>
            </a:lvl1pPr>
          </a:lstStyle>
          <a:p>
            <a:fld id="{68654833-CE4F-410C-9F76-D1E7AD83C4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3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654833-CE4F-410C-9F76-D1E7AD83C41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7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1947" y="1785129"/>
            <a:ext cx="5831681" cy="3797500"/>
          </a:xfrm>
        </p:spPr>
        <p:txBody>
          <a:bodyPr anchor="b"/>
          <a:lstStyle>
            <a:lvl1pPr algn="ctr">
              <a:defRPr sz="3827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1531"/>
            </a:lvl1pPr>
            <a:lvl2pPr marL="291602" indent="0" algn="ctr">
              <a:buNone/>
              <a:defRPr sz="1276"/>
            </a:lvl2pPr>
            <a:lvl3pPr marL="583204" indent="0" algn="ctr">
              <a:buNone/>
              <a:defRPr sz="1148"/>
            </a:lvl3pPr>
            <a:lvl4pPr marL="874806" indent="0" algn="ctr">
              <a:buNone/>
              <a:defRPr sz="1020"/>
            </a:lvl4pPr>
            <a:lvl5pPr marL="1166409" indent="0" algn="ctr">
              <a:buNone/>
              <a:defRPr sz="1020"/>
            </a:lvl5pPr>
            <a:lvl6pPr marL="1458011" indent="0" algn="ctr">
              <a:buNone/>
              <a:defRPr sz="1020"/>
            </a:lvl6pPr>
            <a:lvl7pPr marL="1749613" indent="0" algn="ctr">
              <a:buNone/>
              <a:defRPr sz="1020"/>
            </a:lvl7pPr>
            <a:lvl8pPr marL="2041215" indent="0" algn="ctr">
              <a:buNone/>
              <a:defRPr sz="1020"/>
            </a:lvl8pPr>
            <a:lvl9pPr marL="2332817" indent="0" algn="ctr">
              <a:buNone/>
              <a:defRPr sz="102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8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1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479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5704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289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626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594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05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96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41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18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57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10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68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222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8178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45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521" y="2719355"/>
            <a:ext cx="6706433" cy="4537305"/>
          </a:xfrm>
        </p:spPr>
        <p:txBody>
          <a:bodyPr anchor="b"/>
          <a:lstStyle>
            <a:lvl1pPr>
              <a:defRPr sz="3827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0521" y="7299585"/>
            <a:ext cx="6706433" cy="2386061"/>
          </a:xfrm>
        </p:spPr>
        <p:txBody>
          <a:bodyPr/>
          <a:lstStyle>
            <a:lvl1pPr marL="0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1pPr>
            <a:lvl2pPr marL="291602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2pPr>
            <a:lvl3pPr marL="583204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806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6409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8011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9613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121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2817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2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34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584" y="580736"/>
            <a:ext cx="6706433" cy="210832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1531" b="1"/>
            </a:lvl1pPr>
            <a:lvl2pPr marL="291602" indent="0">
              <a:buNone/>
              <a:defRPr sz="1276" b="1"/>
            </a:lvl2pPr>
            <a:lvl3pPr marL="583204" indent="0">
              <a:buNone/>
              <a:defRPr sz="1148" b="1"/>
            </a:lvl3pPr>
            <a:lvl4pPr marL="874806" indent="0">
              <a:buNone/>
              <a:defRPr sz="1020" b="1"/>
            </a:lvl4pPr>
            <a:lvl5pPr marL="1166409" indent="0">
              <a:buNone/>
              <a:defRPr sz="1020" b="1"/>
            </a:lvl5pPr>
            <a:lvl6pPr marL="1458011" indent="0">
              <a:buNone/>
              <a:defRPr sz="1020" b="1"/>
            </a:lvl6pPr>
            <a:lvl7pPr marL="1749613" indent="0">
              <a:buNone/>
              <a:defRPr sz="1020" b="1"/>
            </a:lvl7pPr>
            <a:lvl8pPr marL="2041215" indent="0">
              <a:buNone/>
              <a:defRPr sz="1020" b="1"/>
            </a:lvl8pPr>
            <a:lvl9pPr marL="2332817" indent="0">
              <a:buNone/>
              <a:defRPr sz="102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1531" b="1"/>
            </a:lvl1pPr>
            <a:lvl2pPr marL="291602" indent="0">
              <a:buNone/>
              <a:defRPr sz="1276" b="1"/>
            </a:lvl2pPr>
            <a:lvl3pPr marL="583204" indent="0">
              <a:buNone/>
              <a:defRPr sz="1148" b="1"/>
            </a:lvl3pPr>
            <a:lvl4pPr marL="874806" indent="0">
              <a:buNone/>
              <a:defRPr sz="1020" b="1"/>
            </a:lvl4pPr>
            <a:lvl5pPr marL="1166409" indent="0">
              <a:buNone/>
              <a:defRPr sz="1020" b="1"/>
            </a:lvl5pPr>
            <a:lvl6pPr marL="1458011" indent="0">
              <a:buNone/>
              <a:defRPr sz="1020" b="1"/>
            </a:lvl6pPr>
            <a:lvl7pPr marL="1749613" indent="0">
              <a:buNone/>
              <a:defRPr sz="1020" b="1"/>
            </a:lvl7pPr>
            <a:lvl8pPr marL="2041215" indent="0">
              <a:buNone/>
              <a:defRPr sz="1020" b="1"/>
            </a:lvl8pPr>
            <a:lvl9pPr marL="2332817" indent="0">
              <a:buNone/>
              <a:defRPr sz="102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2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94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1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04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05632" y="1570509"/>
            <a:ext cx="3936385" cy="7751546"/>
          </a:xfrm>
        </p:spPr>
        <p:txBody>
          <a:bodyPr/>
          <a:lstStyle>
            <a:lvl1pPr>
              <a:defRPr sz="2041"/>
            </a:lvl1pPr>
            <a:lvl2pPr>
              <a:defRPr sz="1786"/>
            </a:lvl2pPr>
            <a:lvl3pPr>
              <a:defRPr sz="1531"/>
            </a:lvl3pPr>
            <a:lvl4pPr>
              <a:defRPr sz="1276"/>
            </a:lvl4pPr>
            <a:lvl5pPr>
              <a:defRPr sz="1276"/>
            </a:lvl5pPr>
            <a:lvl6pPr>
              <a:defRPr sz="1276"/>
            </a:lvl6pPr>
            <a:lvl7pPr>
              <a:defRPr sz="1276"/>
            </a:lvl7pPr>
            <a:lvl8pPr>
              <a:defRPr sz="1276"/>
            </a:lvl8pPr>
            <a:lvl9pPr>
              <a:defRPr sz="127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020"/>
            </a:lvl1pPr>
            <a:lvl2pPr marL="291602" indent="0">
              <a:buNone/>
              <a:defRPr sz="893"/>
            </a:lvl2pPr>
            <a:lvl3pPr marL="583204" indent="0">
              <a:buNone/>
              <a:defRPr sz="765"/>
            </a:lvl3pPr>
            <a:lvl4pPr marL="874806" indent="0">
              <a:buNone/>
              <a:defRPr sz="638"/>
            </a:lvl4pPr>
            <a:lvl5pPr marL="1166409" indent="0">
              <a:buNone/>
              <a:defRPr sz="638"/>
            </a:lvl5pPr>
            <a:lvl6pPr marL="1458011" indent="0">
              <a:buNone/>
              <a:defRPr sz="638"/>
            </a:lvl6pPr>
            <a:lvl7pPr marL="1749613" indent="0">
              <a:buNone/>
              <a:defRPr sz="638"/>
            </a:lvl7pPr>
            <a:lvl8pPr marL="2041215" indent="0">
              <a:buNone/>
              <a:defRPr sz="638"/>
            </a:lvl8pPr>
            <a:lvl9pPr marL="2332817" indent="0">
              <a:buNone/>
              <a:defRPr sz="63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1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04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305632" y="1570509"/>
            <a:ext cx="3936385" cy="7751546"/>
          </a:xfrm>
        </p:spPr>
        <p:txBody>
          <a:bodyPr/>
          <a:lstStyle>
            <a:lvl1pPr marL="0" indent="0">
              <a:buNone/>
              <a:defRPr sz="2041"/>
            </a:lvl1pPr>
            <a:lvl2pPr marL="291602" indent="0">
              <a:buNone/>
              <a:defRPr sz="1786"/>
            </a:lvl2pPr>
            <a:lvl3pPr marL="583204" indent="0">
              <a:buNone/>
              <a:defRPr sz="1531"/>
            </a:lvl3pPr>
            <a:lvl4pPr marL="874806" indent="0">
              <a:buNone/>
              <a:defRPr sz="1276"/>
            </a:lvl4pPr>
            <a:lvl5pPr marL="1166409" indent="0">
              <a:buNone/>
              <a:defRPr sz="1276"/>
            </a:lvl5pPr>
            <a:lvl6pPr marL="1458011" indent="0">
              <a:buNone/>
              <a:defRPr sz="1276"/>
            </a:lvl6pPr>
            <a:lvl7pPr marL="1749613" indent="0">
              <a:buNone/>
              <a:defRPr sz="1276"/>
            </a:lvl7pPr>
            <a:lvl8pPr marL="2041215" indent="0">
              <a:buNone/>
              <a:defRPr sz="1276"/>
            </a:lvl8pPr>
            <a:lvl9pPr marL="2332817" indent="0">
              <a:buNone/>
              <a:defRPr sz="1276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020"/>
            </a:lvl1pPr>
            <a:lvl2pPr marL="291602" indent="0">
              <a:buNone/>
              <a:defRPr sz="893"/>
            </a:lvl2pPr>
            <a:lvl3pPr marL="583204" indent="0">
              <a:buNone/>
              <a:defRPr sz="765"/>
            </a:lvl3pPr>
            <a:lvl4pPr marL="874806" indent="0">
              <a:buNone/>
              <a:defRPr sz="638"/>
            </a:lvl4pPr>
            <a:lvl5pPr marL="1166409" indent="0">
              <a:buNone/>
              <a:defRPr sz="638"/>
            </a:lvl5pPr>
            <a:lvl6pPr marL="1458011" indent="0">
              <a:buNone/>
              <a:defRPr sz="638"/>
            </a:lvl6pPr>
            <a:lvl7pPr marL="1749613" indent="0">
              <a:buNone/>
              <a:defRPr sz="638"/>
            </a:lvl7pPr>
            <a:lvl8pPr marL="2041215" indent="0">
              <a:buNone/>
              <a:defRPr sz="638"/>
            </a:lvl8pPr>
            <a:lvl9pPr marL="2332817" indent="0">
              <a:buNone/>
              <a:defRPr sz="63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69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571" y="580736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571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10/3/2018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5659" y="10109835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91500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28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l" defTabSz="583204" rtl="0" eaLnBrk="1" latinLnBrk="0" hangingPunct="1">
        <a:lnSpc>
          <a:spcPct val="90000"/>
        </a:lnSpc>
        <a:spcBef>
          <a:spcPct val="0"/>
        </a:spcBef>
        <a:buNone/>
        <a:defRPr kumimoji="1" sz="28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801" indent="-145801" algn="l" defTabSz="583204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37403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29005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102060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2210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812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5414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7016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861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602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3204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806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6409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8011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9613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1215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2817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6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jp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Data" Target="../diagrams/data1.xml"/><Relationship Id="rId5" Type="http://schemas.microsoft.com/office/2007/relationships/hdphoto" Target="../media/hdphoto1.wdp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7775575" cy="109077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7950" y="107950"/>
            <a:ext cx="7559675" cy="106918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9388" y="179388"/>
            <a:ext cx="7416800" cy="1054893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125413" y="7237413"/>
            <a:ext cx="7542212" cy="22225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193675" y="10188575"/>
            <a:ext cx="7345363" cy="33338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-22225" y="4989513"/>
            <a:ext cx="7777163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bRRectCallout"/>
          <p:cNvSpPr>
            <a:spLocks noEditPoints="1" noChangeArrowheads="1"/>
          </p:cNvSpPr>
          <p:nvPr/>
        </p:nvSpPr>
        <p:spPr bwMode="auto">
          <a:xfrm>
            <a:off x="1895475" y="2957513"/>
            <a:ext cx="3983038" cy="1903412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POINT1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endParaRPr lang="en-US" altLang="ja-JP" sz="140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テンプレートのサイズは黒の枠</a:t>
            </a:r>
            <a:endParaRPr lang="en-US" altLang="ja-JP" sz="1800" b="1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800" b="1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(303</a:t>
            </a:r>
            <a:r>
              <a:rPr lang="ja-JP" altLang="en-US" sz="1800" b="1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×216</a:t>
            </a:r>
            <a:r>
              <a:rPr lang="ja-JP" altLang="en-US" sz="1800" b="1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㎜）で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作成しています。</a:t>
            </a:r>
          </a:p>
        </p:txBody>
      </p:sp>
      <p:sp>
        <p:nvSpPr>
          <p:cNvPr id="23" name="PubRRectCallout"/>
          <p:cNvSpPr>
            <a:spLocks noEditPoints="1" noChangeArrowheads="1"/>
          </p:cNvSpPr>
          <p:nvPr/>
        </p:nvSpPr>
        <p:spPr bwMode="auto">
          <a:xfrm>
            <a:off x="1895475" y="5210175"/>
            <a:ext cx="3983038" cy="1901825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FF0000"/>
            </a:outerShdw>
          </a:effectLst>
        </p:spPr>
        <p:txBody>
          <a:bodyPr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POINT2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endParaRPr lang="en-US" altLang="ja-JP" sz="1400" b="1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印刷物の仕上がりサイズは赤の枠</a:t>
            </a:r>
            <a:r>
              <a:rPr lang="en-US" altLang="ja-JP" sz="1800" b="1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(297</a:t>
            </a:r>
            <a:r>
              <a:rPr lang="ja-JP" altLang="en-US" sz="1800" b="1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×210</a:t>
            </a:r>
            <a:r>
              <a:rPr lang="ja-JP" altLang="en-US" sz="1800" b="1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㎜）で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作成しています。</a:t>
            </a:r>
          </a:p>
        </p:txBody>
      </p:sp>
      <p:sp>
        <p:nvSpPr>
          <p:cNvPr id="24" name="PubRRectCallout"/>
          <p:cNvSpPr>
            <a:spLocks noEditPoints="1" noChangeArrowheads="1"/>
          </p:cNvSpPr>
          <p:nvPr/>
        </p:nvSpPr>
        <p:spPr bwMode="auto">
          <a:xfrm>
            <a:off x="1895475" y="7597775"/>
            <a:ext cx="3983038" cy="2392363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  <a:effectLst>
            <a:outerShdw dist="107763" dir="2700000" algn="ctr" rotWithShape="0">
              <a:srgbClr val="0070C0"/>
            </a:outerShdw>
          </a:effectLst>
        </p:spPr>
        <p:txBody>
          <a:bodyPr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POINT</a:t>
            </a:r>
            <a:r>
              <a:rPr lang="ja-JP" altLang="en-US" sz="2000" b="1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３</a:t>
            </a:r>
            <a:endParaRPr lang="en-US" altLang="ja-JP" sz="2000" b="1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endParaRPr lang="en-US" altLang="ja-JP" sz="1400" b="1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文字・イラスト・写真の絵柄等、</a:t>
            </a:r>
            <a:endParaRPr lang="en-US" altLang="ja-JP" sz="1800" b="1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仕上がりで切れてはいけない部分は</a:t>
            </a:r>
            <a:endParaRPr lang="en-US" altLang="ja-JP" sz="1800" b="1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青の枠（</a:t>
            </a:r>
            <a:r>
              <a:rPr lang="en-US" altLang="ja-JP" sz="1800" b="1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293</a:t>
            </a:r>
            <a:r>
              <a:rPr lang="ja-JP" altLang="en-US" sz="1800" b="1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×206</a:t>
            </a:r>
            <a:r>
              <a:rPr lang="ja-JP" altLang="en-US" sz="1800" b="1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㎜）の中に収めてください。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57250" y="1004888"/>
            <a:ext cx="6096000" cy="117316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このテンプレートは</a:t>
            </a:r>
            <a:r>
              <a:rPr lang="en-US" altLang="ja-JP" sz="1800" b="1" smtClean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1800" b="1" smtClean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サイズ</a:t>
            </a:r>
            <a:r>
              <a:rPr lang="en-US" altLang="ja-JP" sz="1800" b="1" smtClean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(297</a:t>
            </a:r>
            <a:r>
              <a:rPr lang="ja-JP" altLang="en-US" sz="1800" b="1" smtClean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 smtClean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×210</a:t>
            </a:r>
            <a:r>
              <a:rPr lang="ja-JP" altLang="en-US" sz="1800" b="1" smtClean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㎜）の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印刷物を作る為のテンプレートです。</a:t>
            </a:r>
          </a:p>
          <a:p>
            <a:pPr defTabSz="1017588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smtClean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ご利用にあたっては「ご利用ガイド」をお読みください。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67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309000" y="1538214"/>
            <a:ext cx="8064697" cy="7213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ローチャート: 手操作入力 30"/>
          <p:cNvSpPr/>
          <p:nvPr/>
        </p:nvSpPr>
        <p:spPr>
          <a:xfrm>
            <a:off x="-19878" y="7376324"/>
            <a:ext cx="7775575" cy="3883079"/>
          </a:xfrm>
          <a:prstGeom prst="flowChartManualInput">
            <a:avLst/>
          </a:prstGeom>
          <a:solidFill>
            <a:srgbClr val="0033CC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4386151" y="5542097"/>
            <a:ext cx="2319097" cy="687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ja-JP" sz="18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ja-JP" sz="18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598816" y="5317087"/>
            <a:ext cx="2607434" cy="694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ja-JP" sz="1800" b="1" dirty="0" smtClean="0">
              <a:solidFill>
                <a:srgbClr val="0033C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altLang="ja-JP" sz="1800" b="1" dirty="0">
              <a:solidFill>
                <a:srgbClr val="0033C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45660" y="2274627"/>
            <a:ext cx="75394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MoolBoran" panose="020B0100010101010101" pitchFamily="34" charset="0"/>
              </a:rPr>
              <a:t>　　市岡工場に新しい機械を導入致します</a:t>
            </a:r>
            <a:endParaRPr lang="ja-JP" altLang="en-US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MoolBoran" panose="020B0100010101010101" pitchFamily="34" charset="0"/>
            </a:endParaRPr>
          </a:p>
        </p:txBody>
      </p:sp>
      <p:sp>
        <p:nvSpPr>
          <p:cNvPr id="28" name="正方形/長方形 27"/>
          <p:cNvSpPr/>
          <p:nvPr/>
        </p:nvSpPr>
        <p:spPr>
          <a:xfrm rot="21351561">
            <a:off x="968387" y="7929790"/>
            <a:ext cx="63914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まずは</a:t>
            </a:r>
            <a:r>
              <a:rPr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ご相談ください</a:t>
            </a:r>
            <a:r>
              <a:rPr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597381" y="8752172"/>
            <a:ext cx="747796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lang="ja-JP" altLang="en-US" sz="2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成光精密株式会社　 市岡工場</a:t>
            </a:r>
            <a:endParaRPr lang="en-US" altLang="ja-JP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     大阪市港区市岡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2-13-59</a:t>
            </a:r>
            <a:r>
              <a: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Tel.06-6576-6600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        携帯：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090-6052-0418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</a:t>
            </a:r>
            <a:r>
              <a: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      </a:t>
            </a:r>
            <a:r>
              <a:rPr lang="en-US" altLang="ja-JP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t.hida@seikou-seimitsu.com</a:t>
            </a: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                               担当：飛田</a:t>
            </a:r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47" r="4676" b="38466"/>
          <a:stretch/>
        </p:blipFill>
        <p:spPr>
          <a:xfrm>
            <a:off x="357800" y="3277359"/>
            <a:ext cx="3134684" cy="4320000"/>
          </a:xfrm>
          <a:prstGeom prst="rect">
            <a:avLst/>
          </a:prstGeom>
        </p:spPr>
      </p:pic>
      <p:sp>
        <p:nvSpPr>
          <p:cNvPr id="41" name="フローチャート: 手操作入力 40"/>
          <p:cNvSpPr/>
          <p:nvPr/>
        </p:nvSpPr>
        <p:spPr>
          <a:xfrm rot="10800000">
            <a:off x="-19878" y="4784"/>
            <a:ext cx="7795452" cy="2304218"/>
          </a:xfrm>
          <a:prstGeom prst="flowChartManualInput">
            <a:avLst/>
          </a:prstGeom>
          <a:solidFill>
            <a:srgbClr val="0033C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 rot="21421724">
            <a:off x="581224" y="388276"/>
            <a:ext cx="674328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お客様ニーズ</a:t>
            </a:r>
            <a:r>
              <a:rPr lang="ja-JP" altLang="en-US" sz="3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3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5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モノづくり</a:t>
            </a:r>
            <a:r>
              <a:rPr lang="ja-JP" altLang="en-US" sz="5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5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解決します</a:t>
            </a:r>
            <a:r>
              <a:rPr lang="en-US" altLang="ja-JP" sz="5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!</a:t>
            </a:r>
            <a:endParaRPr lang="ja-JP" altLang="en-US" sz="55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090" y="8601854"/>
            <a:ext cx="253272" cy="259684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595" y="8601854"/>
            <a:ext cx="253272" cy="259684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100" y="8601854"/>
            <a:ext cx="253272" cy="259684"/>
          </a:xfrm>
          <a:prstGeom prst="rect">
            <a:avLst/>
          </a:prstGeom>
        </p:spPr>
      </p:pic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3086219367"/>
              </p:ext>
            </p:extLst>
          </p:nvPr>
        </p:nvGraphicFramePr>
        <p:xfrm>
          <a:off x="3745155" y="3276264"/>
          <a:ext cx="4010542" cy="4100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544231" y="2801395"/>
            <a:ext cx="2835086" cy="4129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rgbClr val="000000"/>
                </a:solidFill>
              </a:rPr>
              <a:t>※</a:t>
            </a:r>
            <a:r>
              <a:rPr kumimoji="1" lang="en-US" altLang="ja-JP" b="1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2019</a:t>
            </a:r>
            <a:r>
              <a:rPr kumimoji="1" lang="ja-JP" altLang="en-US" b="1" dirty="0" smtClean="0">
                <a:solidFill>
                  <a:srgbClr val="000000"/>
                </a:solidFill>
              </a:rPr>
              <a:t>年</a:t>
            </a:r>
            <a:r>
              <a:rPr kumimoji="1" lang="en-US" altLang="ja-JP" b="1" dirty="0" smtClean="0">
                <a:solidFill>
                  <a:srgbClr val="000000"/>
                </a:solidFill>
              </a:rPr>
              <a:t>1</a:t>
            </a:r>
            <a:r>
              <a:rPr kumimoji="1" lang="ja-JP" altLang="en-US" b="1" dirty="0" smtClean="0">
                <a:solidFill>
                  <a:srgbClr val="000000"/>
                </a:solidFill>
              </a:rPr>
              <a:t>月導入予定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82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3312563"/>
      </p:ext>
    </p:extLst>
  </p:cSld>
  <p:clrMapOvr>
    <a:masterClrMapping/>
  </p:clrMapOvr>
</p:sld>
</file>

<file path=ppt/theme/theme1.xml><?xml version="1.0" encoding="utf-8"?>
<a:theme xmlns:a="http://schemas.openxmlformats.org/drawingml/2006/main" name="4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7.potx" id="{FF82E8F8-8A98-4C73-AA7B-E7FF8F39AB79}" vid="{AC12E389-D8F8-4CE5-A71F-6FBD4F1943F9}"/>
    </a:ext>
  </a:extLst>
</a:theme>
</file>

<file path=ppt/theme/theme2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47</Template>
  <TotalTime>277</TotalTime>
  <Words>164</Words>
  <Application>Microsoft Office PowerPoint</Application>
  <PresentationFormat>ユーザー設定</PresentationFormat>
  <Paragraphs>38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5" baseType="lpstr">
      <vt:lpstr>HGP創英角ﾎﾟｯﾌﾟ体</vt:lpstr>
      <vt:lpstr>HGS創英角ﾎﾟｯﾌﾟ体</vt:lpstr>
      <vt:lpstr>HG丸ｺﾞｼｯｸM-PRO</vt:lpstr>
      <vt:lpstr>Meiryo UI</vt:lpstr>
      <vt:lpstr>ＭＳ Ｐゴシック</vt:lpstr>
      <vt:lpstr>メイリオ</vt:lpstr>
      <vt:lpstr>Arial</vt:lpstr>
      <vt:lpstr>Calibri</vt:lpstr>
      <vt:lpstr>Calibri Light</vt:lpstr>
      <vt:lpstr>MoolBoran</vt:lpstr>
      <vt:lpstr>47</vt:lpstr>
      <vt:lpstr>1_ガイド入りテンプレートサンプル20130531三木さん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ynaka</dc:creator>
  <cp:lastModifiedBy>TAKAMITSU-HP</cp:lastModifiedBy>
  <cp:revision>9</cp:revision>
  <cp:lastPrinted>2018-09-29T04:58:11Z</cp:lastPrinted>
  <dcterms:created xsi:type="dcterms:W3CDTF">2013-08-07T01:01:41Z</dcterms:created>
  <dcterms:modified xsi:type="dcterms:W3CDTF">2018-10-03T07:22:38Z</dcterms:modified>
</cp:coreProperties>
</file>